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9" r:id="rId2"/>
    <p:sldId id="279" r:id="rId3"/>
    <p:sldId id="291" r:id="rId4"/>
    <p:sldId id="293" r:id="rId5"/>
    <p:sldId id="297" r:id="rId6"/>
    <p:sldId id="295" r:id="rId7"/>
    <p:sldId id="302" r:id="rId8"/>
    <p:sldId id="30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76" d="100"/>
          <a:sy n="76" d="100"/>
        </p:scale>
        <p:origin x="-121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333-3A02-4E4A-8D4D-0CC67EBED04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668F-9A92-46D9-BE31-EC707223F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333-3A02-4E4A-8D4D-0CC67EBED04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668F-9A92-46D9-BE31-EC707223F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333-3A02-4E4A-8D4D-0CC67EBED04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668F-9A92-46D9-BE31-EC707223F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282F160-439C-4252-B9A8-C0D71E1254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333-3A02-4E4A-8D4D-0CC67EBED04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668F-9A92-46D9-BE31-EC707223F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333-3A02-4E4A-8D4D-0CC67EBED04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90668F-9A92-46D9-BE31-EC707223F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333-3A02-4E4A-8D4D-0CC67EBED04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668F-9A92-46D9-BE31-EC707223F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333-3A02-4E4A-8D4D-0CC67EBED04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668F-9A92-46D9-BE31-EC707223F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333-3A02-4E4A-8D4D-0CC67EBED04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668F-9A92-46D9-BE31-EC707223F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333-3A02-4E4A-8D4D-0CC67EBED04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668F-9A92-46D9-BE31-EC707223F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333-3A02-4E4A-8D4D-0CC67EBED04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668F-9A92-46D9-BE31-EC707223F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333-3A02-4E4A-8D4D-0CC67EBED04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668F-9A92-46D9-BE31-EC707223F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501333-3A02-4E4A-8D4D-0CC67EBED04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90668F-9A92-46D9-BE31-EC707223F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7f2cd38b7681e6e2ef83b5a7a5385264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2896"/>
            <a:ext cx="8358246" cy="5592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4348" y="428604"/>
            <a:ext cx="7786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7200" dirty="0" smtClean="0">
                <a:solidFill>
                  <a:srgbClr val="92D050"/>
                </a:solidFill>
                <a:latin typeface="Arial Black" pitchFamily="34" charset="0"/>
              </a:rPr>
              <a:t>ДОБРО ДОШЛИ  НА ЧАС СВЕТА ОКО НАС!</a:t>
            </a:r>
            <a:endParaRPr lang="en-US" sz="7200" dirty="0">
              <a:solidFill>
                <a:srgbClr val="92D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92D050"/>
                </a:solidFill>
              </a:rPr>
              <a:t>На прошлом часу смо научили да се животиње деле на: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FontTx/>
              <a:buChar char="-"/>
            </a:pPr>
            <a:r>
              <a:rPr lang="sr-Cyrl-RS" sz="5400" dirty="0" smtClean="0">
                <a:solidFill>
                  <a:srgbClr val="92D050"/>
                </a:solidFill>
              </a:rPr>
              <a:t>ДОМАЋЕ       </a:t>
            </a:r>
          </a:p>
          <a:p>
            <a:pPr>
              <a:buFontTx/>
              <a:buChar char="-"/>
            </a:pPr>
            <a:r>
              <a:rPr lang="sr-Cyrl-RS" sz="5400" dirty="0" smtClean="0">
                <a:solidFill>
                  <a:srgbClr val="92D050"/>
                </a:solidFill>
              </a:rPr>
              <a:t>ДИВЉЕ</a:t>
            </a:r>
          </a:p>
          <a:p>
            <a:pPr>
              <a:buNone/>
            </a:pPr>
            <a:endParaRPr lang="sr-Cyrl-RS" sz="5400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solidFill>
                  <a:srgbClr val="7030A0"/>
                </a:solidFill>
              </a:rPr>
              <a:t>ЖИВОТИЊЕ СЕ РАЗЛИКУЈУ ПО НАЧИНУ ИСХРАНЕ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52600" y="1524000"/>
            <a:ext cx="685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85720" y="2143116"/>
            <a:ext cx="2571768" cy="2276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 smtClean="0">
                <a:solidFill>
                  <a:srgbClr val="92D050"/>
                </a:solidFill>
              </a:rPr>
              <a:t>ЗЕЦ, ЈЕЛЕН, КОЊ, КРАВА СЕ ХРАНЕ САМО БИЉКАМА И ОНЕ СУ </a:t>
            </a:r>
          </a:p>
          <a:p>
            <a:pPr algn="ctr"/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БИЉОЈЕДИ</a:t>
            </a:r>
          </a:p>
          <a:p>
            <a:pPr algn="ctr"/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91000" y="1524000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048000" y="2143116"/>
            <a:ext cx="2595570" cy="2200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1600" dirty="0" smtClean="0">
                <a:solidFill>
                  <a:srgbClr val="92D050"/>
                </a:solidFill>
              </a:rPr>
              <a:t>ЖИВОТИЊЕ КОЈЕ СЕ ХРАНЕ ДРУГИМ ЖИВОТИЊАМА СУ  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МЕСОЈЕДИ</a:t>
            </a:r>
            <a:r>
              <a:rPr lang="sr-Cyrl-R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sr-Cyrl-RS" sz="1600" dirty="0" smtClean="0">
                <a:solidFill>
                  <a:srgbClr val="92D050"/>
                </a:solidFill>
              </a:rPr>
              <a:t>ТО СУ НА ПРИМЕР: ВУК, ЛИСИЦА...</a:t>
            </a:r>
            <a:endParaRPr lang="en-US" sz="1600" dirty="0">
              <a:solidFill>
                <a:srgbClr val="92D050"/>
              </a:solidFill>
            </a:endParaRPr>
          </a:p>
        </p:txBody>
      </p:sp>
      <p:pic>
        <p:nvPicPr>
          <p:cNvPr id="1026" name="Picture 2" descr="C:\Users\User\Desktop\KORONA NASTAVA\SVET OKO NAS JA\unname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0"/>
            <a:ext cx="2286000" cy="1940344"/>
          </a:xfrm>
          <a:prstGeom prst="rect">
            <a:avLst/>
          </a:prstGeom>
          <a:noFill/>
        </p:spPr>
      </p:pic>
      <p:pic>
        <p:nvPicPr>
          <p:cNvPr id="1027" name="Picture 3" descr="C:\Users\User\Desktop\KORONA NASTAVA\SVET OKO NAS JA\unname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419600"/>
            <a:ext cx="2743200" cy="2133600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>
          <a:xfrm>
            <a:off x="6248400" y="1447800"/>
            <a:ext cx="838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867400" y="2071678"/>
            <a:ext cx="2633690" cy="21955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92D050"/>
                </a:solidFill>
              </a:rPr>
              <a:t>НАЈВЕЋИ БРОЈ СУ 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СВАШТОЈЕДИ</a:t>
            </a:r>
            <a:r>
              <a:rPr lang="sr-Cyrl-RS" dirty="0" smtClean="0">
                <a:solidFill>
                  <a:srgbClr val="92D050"/>
                </a:solidFill>
              </a:rPr>
              <a:t> ТО ЈЕСТ  ЖИВОТИЊЕ КОЈЕ СЕ ХРАНЕ И БИЉКАМА И ЖИВОТИЊАМА 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28" name="Picture 4" descr="C:\Users\User\Desktop\KORONA NASTAVA\SVET OKO NAS JA\Kamchatka_Brown_Bear_near_Dvuhyurtochnoe_on_2015-07-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343400"/>
            <a:ext cx="2971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CS" sz="4000" dirty="0" smtClean="0">
                <a:solidFill>
                  <a:srgbClr val="002060"/>
                </a:solidFill>
              </a:rPr>
              <a:t>Биљоједи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39950" name="Picture 14" descr="SO01864_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600200"/>
            <a:ext cx="1550988" cy="21859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951" name="Picture 15" descr="j00839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429132"/>
            <a:ext cx="2590800" cy="1901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953" name="Picture 17" descr="j03049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38800" y="1752600"/>
            <a:ext cx="1819275" cy="16684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00298" y="2285992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/>
              <a:t>ОВЦА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358082" y="3071810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/>
              <a:t>ЗЕЦ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5357827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/>
              <a:t>СКАКАВАЦ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CS" sz="3600" dirty="0" smtClean="0">
                <a:solidFill>
                  <a:srgbClr val="7030A0"/>
                </a:solidFill>
              </a:rPr>
              <a:t>СВАШТОЈЕДИ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47114" name="Picture 10" descr="AN00632_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285992"/>
            <a:ext cx="2159000" cy="21859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7112" name="Rectangle 8"/>
          <p:cNvSpPr>
            <a:spLocks noGrp="1" noChangeArrowheads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sr-Cyrl-CS" sz="2800" dirty="0"/>
              <a:t>                                                 </a:t>
            </a:r>
            <a:r>
              <a:rPr lang="sr-Cyrl-CS" sz="2400" dirty="0"/>
              <a:t>КОКОШКА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sr-Cyrl-CS" sz="2800" dirty="0"/>
              <a:t>   </a:t>
            </a:r>
            <a:r>
              <a:rPr lang="en-US" sz="2800" dirty="0"/>
              <a:t>          </a:t>
            </a:r>
            <a:r>
              <a:rPr lang="sr-Cyrl-CS" sz="2400" dirty="0"/>
              <a:t>СВИЊА</a:t>
            </a:r>
          </a:p>
          <a:p>
            <a:pPr>
              <a:lnSpc>
                <a:spcPct val="90000"/>
              </a:lnSpc>
            </a:pPr>
            <a:endParaRPr lang="sr-Cyrl-CS" sz="2400" dirty="0"/>
          </a:p>
          <a:p>
            <a:pPr>
              <a:lnSpc>
                <a:spcPct val="90000"/>
              </a:lnSpc>
            </a:pPr>
            <a:endParaRPr lang="sr-Cyrl-CS" sz="2800" dirty="0"/>
          </a:p>
          <a:p>
            <a:pPr>
              <a:lnSpc>
                <a:spcPct val="90000"/>
              </a:lnSpc>
            </a:pPr>
            <a:endParaRPr lang="sr-Cyrl-C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sr-Cyrl-CS" sz="2800" dirty="0"/>
              <a:t>                                               </a:t>
            </a:r>
            <a:r>
              <a:rPr lang="sr-Cyrl-CS" sz="2400" dirty="0"/>
              <a:t>МЕДВЕД</a:t>
            </a:r>
            <a:endParaRPr lang="en-US" sz="2400" dirty="0"/>
          </a:p>
        </p:txBody>
      </p:sp>
      <p:pic>
        <p:nvPicPr>
          <p:cNvPr id="47117" name="Picture 13" descr="AN0176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785926"/>
            <a:ext cx="2536825" cy="2706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714884"/>
            <a:ext cx="2352675" cy="2000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CS" sz="4000" dirty="0" smtClean="0">
                <a:solidFill>
                  <a:srgbClr val="7030A0"/>
                </a:solidFill>
              </a:rPr>
              <a:t>Месоједи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44042" name="Picture 10" descr="j036676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286000"/>
            <a:ext cx="1727200" cy="17764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4040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505200"/>
            <a:ext cx="8229600" cy="3048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sr-Cyrl-CS" sz="2000" dirty="0"/>
              <a:t>                                                    тигар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Cyrl-CS" sz="2000" dirty="0"/>
              <a:t>                       </a:t>
            </a:r>
            <a:r>
              <a:rPr lang="en-US" sz="2000" dirty="0"/>
              <a:t>                                                                                 </a:t>
            </a:r>
            <a:r>
              <a:rPr lang="sr-Cyrl-CS" sz="2000" dirty="0"/>
              <a:t>орао</a:t>
            </a:r>
          </a:p>
          <a:p>
            <a:pPr>
              <a:lnSpc>
                <a:spcPct val="80000"/>
              </a:lnSpc>
              <a:buNone/>
            </a:pPr>
            <a:r>
              <a:rPr lang="sr-Cyrl-CS" sz="2000" dirty="0"/>
              <a:t>Бубамара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Cyrl-CS" sz="2000" dirty="0"/>
              <a:t>Бубамаре се хране малим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Cyrl-CS" sz="2000" dirty="0"/>
              <a:t> животињицама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Cyrl-CS" sz="2000" dirty="0"/>
              <a:t>(биљним вашима ).</a:t>
            </a:r>
          </a:p>
          <a:p>
            <a:pPr>
              <a:lnSpc>
                <a:spcPct val="80000"/>
              </a:lnSpc>
            </a:pPr>
            <a:endParaRPr lang="sr-Cyrl-CS" sz="2000" dirty="0"/>
          </a:p>
          <a:p>
            <a:pPr>
              <a:lnSpc>
                <a:spcPct val="80000"/>
              </a:lnSpc>
            </a:pPr>
            <a:endParaRPr lang="sr-Cyrl-CS" sz="2000" dirty="0"/>
          </a:p>
          <a:p>
            <a:pPr>
              <a:lnSpc>
                <a:spcPct val="80000"/>
              </a:lnSpc>
            </a:pPr>
            <a:endParaRPr lang="sr-Cyrl-C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sr-Cyrl-CS" sz="2000" dirty="0"/>
              <a:t>                                     </a:t>
            </a:r>
            <a:r>
              <a:rPr lang="en-US" sz="2000" dirty="0"/>
              <a:t>                            </a:t>
            </a:r>
            <a:r>
              <a:rPr lang="sr-Cyrl-CS" sz="2000" dirty="0"/>
              <a:t>лисица</a:t>
            </a:r>
            <a:endParaRPr lang="en-US" sz="2000" dirty="0"/>
          </a:p>
        </p:txBody>
      </p:sp>
      <p:pic>
        <p:nvPicPr>
          <p:cNvPr id="44043" name="Picture 11" descr="AN00321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4572000"/>
            <a:ext cx="4038600" cy="1527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045" name="Picture 13" descr="AN01148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743200"/>
            <a:ext cx="1852613" cy="9350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047" name="Picture 15" descr="j03323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057400"/>
            <a:ext cx="1830388" cy="1474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У свеску написати школски рад и датум, затим наслов наставне јединице</a:t>
            </a:r>
            <a:br>
              <a:rPr lang="sr-Cyrl-RS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</a:b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Различите животиње, различита исхрана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81000" y="2285992"/>
            <a:ext cx="8305800" cy="3840171"/>
          </a:xfrm>
        </p:spPr>
        <p:txBody>
          <a:bodyPr/>
          <a:lstStyle/>
          <a:p>
            <a:pPr algn="ctr">
              <a:buNone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133600" y="2209800"/>
            <a:ext cx="4876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ЖИВОТИЊЕ ПО НАЧИНУ ИСХРАНЕ ДЕЛИМО НА: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133600" y="3505200"/>
            <a:ext cx="533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85800" y="4572000"/>
            <a:ext cx="1828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БИЉОЈЕДЕ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648200" y="2362200"/>
            <a:ext cx="762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581400" y="4572000"/>
            <a:ext cx="1905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МЕСОЈЕДЕ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324600" y="3429000"/>
            <a:ext cx="838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248400" y="4572000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СВАШТОЈЕДЕ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sr-Cyrl-R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Отвори</a:t>
            </a:r>
            <a:r>
              <a:rPr lang="sr-Cyrl-R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</a:t>
            </a:r>
            <a:r>
              <a:rPr lang="sr-Cyrl-R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r-Cyrl-R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76. и 77. страну у уџбенику и пажљиво </a:t>
            </a:r>
            <a:r>
              <a:rPr lang="sr-Cyrl-R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прочитајте.</a:t>
            </a:r>
            <a:endParaRPr lang="en-US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>
              <a:buNone/>
            </a:pPr>
            <a:r>
              <a:rPr lang="sr-Cyrl-R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 следећег часа света око нас  (до уторка</a:t>
            </a:r>
            <a:r>
              <a:rPr lang="sr-Cyrl-RS" b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 </a:t>
            </a:r>
            <a:r>
              <a:rPr lang="sr-Cyrl-RS" b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урадите </a:t>
            </a:r>
            <a:r>
              <a:rPr lang="sr-Cyrl-R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задатке </a:t>
            </a:r>
            <a:r>
              <a:rPr lang="sr-Cyrl-RS" b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из </a:t>
            </a:r>
            <a:r>
              <a:rPr lang="sr-Cyrl-RS" b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радне </a:t>
            </a:r>
            <a:r>
              <a:rPr lang="sr-Cyrl-R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свеске на 66. и 67. страни.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166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Slide 1</vt:lpstr>
      <vt:lpstr>На прошлом часу смо научили да се животиње деле на:</vt:lpstr>
      <vt:lpstr>ЖИВОТИЊЕ СЕ РАЗЛИКУЈУ ПО НАЧИНУ ИСХРАНЕ</vt:lpstr>
      <vt:lpstr>Биљоједи</vt:lpstr>
      <vt:lpstr>СВАШТОЈЕДИ</vt:lpstr>
      <vt:lpstr>Месоједи</vt:lpstr>
      <vt:lpstr>У свеску написати школски рад и датум, затим наслов наставне јединице 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30</cp:revision>
  <dcterms:created xsi:type="dcterms:W3CDTF">2020-03-18T21:10:31Z</dcterms:created>
  <dcterms:modified xsi:type="dcterms:W3CDTF">2020-03-26T20:07:40Z</dcterms:modified>
</cp:coreProperties>
</file>